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9" y="1353555"/>
            <a:ext cx="1774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Said: We would like to rename our dining area (service Users from the </a:t>
            </a:r>
            <a:r>
              <a:rPr lang="en-GB" sz="120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dining experience group)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50493" y="1307389"/>
            <a:ext cx="17746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Did: Service users and staff entered a competition to name and design a logo brand one of our dining areas.  The winning entry was ‘Humber Eatery’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445</TotalTime>
  <Words>59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10</cp:revision>
  <dcterms:created xsi:type="dcterms:W3CDTF">2023-11-09T15:36:14Z</dcterms:created>
  <dcterms:modified xsi:type="dcterms:W3CDTF">2025-08-19T11:41:48Z</dcterms:modified>
</cp:coreProperties>
</file>