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8" y="1424189"/>
            <a:ext cx="1774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[During one of the patient community meetings, patients asked for 2 new games consoles]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[Forensic 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[November /</a:t>
            </a:r>
            <a:r>
              <a:rPr lang="en-GB" sz="1400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2024]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453783" y="1475893"/>
            <a:ext cx="16342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[Funds found to purchase 2 Plays stations and set up in the activity room and patient lounge.]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[October 2024]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[November  2024 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493</TotalTime>
  <Words>51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SLACK, Sarah (HUMBER TEACHING NHS FOUNDATION TRUST)</cp:lastModifiedBy>
  <cp:revision>14</cp:revision>
  <dcterms:created xsi:type="dcterms:W3CDTF">2023-11-09T15:36:14Z</dcterms:created>
  <dcterms:modified xsi:type="dcterms:W3CDTF">2024-11-07T10:09:24Z</dcterms:modified>
</cp:coreProperties>
</file>