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748297" y="1168890"/>
            <a:ext cx="17746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East Riding 0-19 service received feedback stating that parents and carers would like to have their babies weighed, at the 3-4 month group session.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Children’s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Self-weigh stations are now available at the 3-4 month group session. These are available to use throughout the session.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November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446</TotalTime>
  <Words>53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HAGUE, Felicity (HUMBER TEACHING NHS FOUNDATION TRUST)</cp:lastModifiedBy>
  <cp:revision>10</cp:revision>
  <dcterms:created xsi:type="dcterms:W3CDTF">2023-11-09T15:36:14Z</dcterms:created>
  <dcterms:modified xsi:type="dcterms:W3CDTF">2024-11-05T10:31:56Z</dcterms:modified>
</cp:coreProperties>
</file>