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5759450" cy="4319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EB8"/>
    <a:srgbClr val="41B6E6"/>
    <a:srgbClr val="00A9CE"/>
    <a:srgbClr val="003087"/>
    <a:srgbClr val="0072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119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CC3D4260-262B-CFEC-5A5F-2844767578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9227221-2BF6-FBFD-7413-691CFF61C40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0" y="8826"/>
            <a:ext cx="1246875" cy="767927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EDC295C-40E6-01A4-668A-0B5D5E68775C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41" y="3535798"/>
            <a:ext cx="795646" cy="72694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65B9FC61-88CB-F5F4-7DE6-25BE4F48446A}"/>
              </a:ext>
            </a:extLst>
          </p:cNvPr>
          <p:cNvSpPr/>
          <p:nvPr userDrawn="1"/>
        </p:nvSpPr>
        <p:spPr>
          <a:xfrm>
            <a:off x="18315" y="56844"/>
            <a:ext cx="2213811" cy="5474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A29EA5E-CB24-D450-C995-4B2823947DB6}"/>
              </a:ext>
            </a:extLst>
          </p:cNvPr>
          <p:cNvSpPr/>
          <p:nvPr userDrawn="1"/>
        </p:nvSpPr>
        <p:spPr>
          <a:xfrm>
            <a:off x="673768" y="1022683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DD4602F-4BC8-D037-2578-9D5E97BB8DCF}"/>
              </a:ext>
            </a:extLst>
          </p:cNvPr>
          <p:cNvSpPr/>
          <p:nvPr userDrawn="1"/>
        </p:nvSpPr>
        <p:spPr>
          <a:xfrm>
            <a:off x="3196726" y="1158165"/>
            <a:ext cx="1888958" cy="1858880"/>
          </a:xfrm>
          <a:prstGeom prst="ellipse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4CD77C0-02A8-86FC-2F8B-3B00291114CB}"/>
              </a:ext>
            </a:extLst>
          </p:cNvPr>
          <p:cNvSpPr txBox="1"/>
          <p:nvPr userDrawn="1"/>
        </p:nvSpPr>
        <p:spPr>
          <a:xfrm>
            <a:off x="234624" y="401603"/>
            <a:ext cx="2072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 Said…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F9BAF68-E688-A790-5A3F-721F1D93142F}"/>
              </a:ext>
            </a:extLst>
          </p:cNvPr>
          <p:cNvSpPr txBox="1"/>
          <p:nvPr userDrawn="1"/>
        </p:nvSpPr>
        <p:spPr>
          <a:xfrm>
            <a:off x="2757246" y="401212"/>
            <a:ext cx="18267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…We Did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9BBB70F-F5C3-A454-4397-D60C7828E25A}"/>
              </a:ext>
            </a:extLst>
          </p:cNvPr>
          <p:cNvSpPr/>
          <p:nvPr userDrawn="1"/>
        </p:nvSpPr>
        <p:spPr>
          <a:xfrm>
            <a:off x="0" y="4262744"/>
            <a:ext cx="5759450" cy="113688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23455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 blue and white circles with white text&#10;&#10;Description automatically generated">
            <a:extLst>
              <a:ext uri="{FF2B5EF4-FFF2-40B4-BE49-F238E27FC236}">
                <a16:creationId xmlns:a16="http://schemas.microsoft.com/office/drawing/2014/main" id="{5B0ED535-9330-CA79-F211-A62759A2FC9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759450" cy="4319588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3A72DBC-65FA-31DC-F2D3-1C11690AB09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4266" y="20858"/>
            <a:ext cx="1246875" cy="7679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EC5CDD4-21A0-2218-8CB6-E6832F8CAA7B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789" y="3529782"/>
            <a:ext cx="795646" cy="726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4145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BDB383CB-24F6-6208-D356-8E80B3D4B709}"/>
              </a:ext>
            </a:extLst>
          </p:cNvPr>
          <p:cNvSpPr txBox="1"/>
          <p:nvPr/>
        </p:nvSpPr>
        <p:spPr>
          <a:xfrm>
            <a:off x="860259" y="1353555"/>
            <a:ext cx="17746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There is little information available on EDI for patients.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1D0F325-89B0-B702-3535-D395EDF83B4A}"/>
              </a:ext>
            </a:extLst>
          </p:cNvPr>
          <p:cNvSpPr txBox="1"/>
          <p:nvPr/>
        </p:nvSpPr>
        <p:spPr>
          <a:xfrm>
            <a:off x="1311442" y="3555884"/>
            <a:ext cx="311617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Forensic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8E6329-31EE-CF20-A091-9383F893686D}"/>
              </a:ext>
            </a:extLst>
          </p:cNvPr>
          <p:cNvSpPr txBox="1"/>
          <p:nvPr/>
        </p:nvSpPr>
        <p:spPr>
          <a:xfrm>
            <a:off x="1305566" y="3850660"/>
            <a:ext cx="311617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Oct 2024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6923624-7F75-4F9A-D0C1-F83169827554}"/>
              </a:ext>
            </a:extLst>
          </p:cNvPr>
          <p:cNvSpPr txBox="1"/>
          <p:nvPr/>
        </p:nvSpPr>
        <p:spPr>
          <a:xfrm>
            <a:off x="3376871" y="1353555"/>
            <a:ext cx="163428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>
                <a:solidFill>
                  <a:srgbClr val="003087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Service user led presentation to the divisional operational meeting leading to the development of a service user led task and finish group address this.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B73D10F-43A7-0401-2536-8211EE8CB9BB}"/>
              </a:ext>
            </a:extLst>
          </p:cNvPr>
          <p:cNvSpPr txBox="1"/>
          <p:nvPr/>
        </p:nvSpPr>
        <p:spPr>
          <a:xfrm>
            <a:off x="401652" y="197666"/>
            <a:ext cx="2016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solidFill>
                  <a:srgbClr val="41B6E6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October</a:t>
            </a:r>
          </a:p>
        </p:txBody>
      </p:sp>
    </p:spTree>
    <p:extLst>
      <p:ext uri="{BB962C8B-B14F-4D97-AF65-F5344CB8AC3E}">
        <p14:creationId xmlns:p14="http://schemas.microsoft.com/office/powerpoint/2010/main" val="2032776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447</TotalTime>
  <Words>39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ANASTASI, Philip (HUMBER TEACHING NHS FOUNDATION TRUST)</dc:creator>
  <cp:lastModifiedBy>FLYNN, Yvonne (HUMBER TEACHING NHS FOUNDATION TRUST)</cp:lastModifiedBy>
  <cp:revision>10</cp:revision>
  <dcterms:created xsi:type="dcterms:W3CDTF">2023-11-09T15:36:14Z</dcterms:created>
  <dcterms:modified xsi:type="dcterms:W3CDTF">2024-10-21T09:00:01Z</dcterms:modified>
</cp:coreProperties>
</file>