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9" y="1353555"/>
            <a:ext cx="1774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New gym and physical activity equipment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Forensic Mental </a:t>
            </a:r>
            <a:r>
              <a:rPr lang="en-GB" b="1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Health Primary Care</a:t>
            </a:r>
            <a:endParaRPr lang="en-GB" b="1" dirty="0">
              <a:solidFill>
                <a:srgbClr val="003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76871" y="1353555"/>
            <a:ext cx="163428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New treadmill</a:t>
            </a:r>
          </a:p>
          <a:p>
            <a:r>
              <a:rPr lang="en-GB" sz="9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New matting</a:t>
            </a:r>
          </a:p>
          <a:p>
            <a:r>
              <a:rPr lang="en-GB" sz="9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New bench press</a:t>
            </a:r>
          </a:p>
          <a:p>
            <a:r>
              <a:rPr lang="en-GB" sz="9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New calf raise machine</a:t>
            </a:r>
          </a:p>
          <a:p>
            <a:r>
              <a:rPr lang="en-GB" sz="9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New skipping ropes</a:t>
            </a:r>
          </a:p>
          <a:p>
            <a:r>
              <a:rPr lang="en-GB" sz="9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New Farmer’s Walk bar</a:t>
            </a:r>
          </a:p>
          <a:p>
            <a:r>
              <a:rPr lang="en-GB" sz="9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New EZ bar </a:t>
            </a:r>
          </a:p>
          <a:p>
            <a:r>
              <a:rPr lang="en-GB" sz="9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New Badminton net, rackets and shuttlecocks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November 2023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2105338" y="160388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448</TotalTime>
  <Words>43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FLYNN, Yvonne (HUMBER TEACHING NHS FOUNDATION TRUST)</cp:lastModifiedBy>
  <cp:revision>10</cp:revision>
  <dcterms:created xsi:type="dcterms:W3CDTF">2023-11-09T15:36:14Z</dcterms:created>
  <dcterms:modified xsi:type="dcterms:W3CDTF">2024-02-23T13:30:06Z</dcterms:modified>
</cp:coreProperties>
</file>