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7746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“We would like more books on Swale ward, the books never change”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Forensic Services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69" y="1353555"/>
            <a:ext cx="1634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book swop system is now embedded at the Humber Centre where wards bring their unwanted books to swop with other wards and with new donated items”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747588" y="21272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448</TotalTime>
  <Words>52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ESCREET, Hayley (HUMBER TEACHING NHS FOUNDATION TRUST)</cp:lastModifiedBy>
  <cp:revision>10</cp:revision>
  <dcterms:created xsi:type="dcterms:W3CDTF">2023-11-09T15:36:14Z</dcterms:created>
  <dcterms:modified xsi:type="dcterms:W3CDTF">2025-06-11T14:56:50Z</dcterms:modified>
</cp:coreProperties>
</file>