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8" y="1424189"/>
            <a:ext cx="1774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[During one of the patient community meetings a new TV and a gaming space was requesting]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[Forensic 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[March/2024]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453783" y="1475893"/>
            <a:ext cx="16342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[Funds found to purchase a new </a:t>
            </a:r>
            <a:r>
              <a:rPr lang="en-GB" sz="120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TV This </a:t>
            </a:r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were placed in the newly decorated activity room.]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1400" b="1" dirty="0" err="1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Febuary</a:t>
            </a:r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2024]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[March 2024 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492</TotalTime>
  <Words>51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FLYNN, Yvonne (HUMBER TEACHING NHS FOUNDATION TRUST)</cp:lastModifiedBy>
  <cp:revision>12</cp:revision>
  <dcterms:created xsi:type="dcterms:W3CDTF">2023-11-09T15:36:14Z</dcterms:created>
  <dcterms:modified xsi:type="dcterms:W3CDTF">2024-05-13T12:38:05Z</dcterms:modified>
</cp:coreProperties>
</file>