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</p:sldIdLst>
  <p:sldSz cx="5759450" cy="4319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EB8"/>
    <a:srgbClr val="41B6E6"/>
    <a:srgbClr val="00A9CE"/>
    <a:srgbClr val="003087"/>
    <a:srgbClr val="0072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9" d="100"/>
          <a:sy n="69" d="100"/>
        </p:scale>
        <p:origin x="11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and white circles with white text&#10;&#10;Description automatically generated">
            <a:extLst>
              <a:ext uri="{FF2B5EF4-FFF2-40B4-BE49-F238E27FC236}">
                <a16:creationId xmlns:a16="http://schemas.microsoft.com/office/drawing/2014/main" id="{CC3D4260-262B-CFEC-5A5F-2844767578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59450" cy="43195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9227221-2BF6-FBFD-7413-691CFF61C40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260" y="8826"/>
            <a:ext cx="1246875" cy="76792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EDC295C-40E6-01A4-668A-0B5D5E68775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1" y="3535798"/>
            <a:ext cx="795646" cy="72694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5B9FC61-88CB-F5F4-7DE6-25BE4F48446A}"/>
              </a:ext>
            </a:extLst>
          </p:cNvPr>
          <p:cNvSpPr/>
          <p:nvPr userDrawn="1"/>
        </p:nvSpPr>
        <p:spPr>
          <a:xfrm>
            <a:off x="18315" y="56844"/>
            <a:ext cx="2213811" cy="547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A29EA5E-CB24-D450-C995-4B2823947DB6}"/>
              </a:ext>
            </a:extLst>
          </p:cNvPr>
          <p:cNvSpPr/>
          <p:nvPr userDrawn="1"/>
        </p:nvSpPr>
        <p:spPr>
          <a:xfrm>
            <a:off x="673768" y="1022683"/>
            <a:ext cx="1888958" cy="18588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DD4602F-4BC8-D037-2578-9D5E97BB8DCF}"/>
              </a:ext>
            </a:extLst>
          </p:cNvPr>
          <p:cNvSpPr/>
          <p:nvPr userDrawn="1"/>
        </p:nvSpPr>
        <p:spPr>
          <a:xfrm>
            <a:off x="3196726" y="1158165"/>
            <a:ext cx="1888958" cy="18588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4CD77C0-02A8-86FC-2F8B-3B00291114CB}"/>
              </a:ext>
            </a:extLst>
          </p:cNvPr>
          <p:cNvSpPr txBox="1"/>
          <p:nvPr userDrawn="1"/>
        </p:nvSpPr>
        <p:spPr>
          <a:xfrm>
            <a:off x="234624" y="401603"/>
            <a:ext cx="2072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9BAF68-E688-A790-5A3F-721F1D93142F}"/>
              </a:ext>
            </a:extLst>
          </p:cNvPr>
          <p:cNvSpPr txBox="1"/>
          <p:nvPr userDrawn="1"/>
        </p:nvSpPr>
        <p:spPr>
          <a:xfrm>
            <a:off x="2757246" y="401212"/>
            <a:ext cx="1826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…We Did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BBB70F-F5C3-A454-4397-D60C7828E25A}"/>
              </a:ext>
            </a:extLst>
          </p:cNvPr>
          <p:cNvSpPr/>
          <p:nvPr userDrawn="1"/>
        </p:nvSpPr>
        <p:spPr>
          <a:xfrm>
            <a:off x="0" y="4262744"/>
            <a:ext cx="5759450" cy="113688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345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blue and white circles with white text&#10;&#10;Description automatically generated">
            <a:extLst>
              <a:ext uri="{FF2B5EF4-FFF2-40B4-BE49-F238E27FC236}">
                <a16:creationId xmlns:a16="http://schemas.microsoft.com/office/drawing/2014/main" id="{5B0ED535-9330-CA79-F211-A62759A2FC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59450" cy="431958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3A72DBC-65FA-31DC-F2D3-1C11690AB09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266" y="20858"/>
            <a:ext cx="1246875" cy="76792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EC5CDD4-21A0-2218-8CB6-E6832F8CAA7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89" y="3529782"/>
            <a:ext cx="795646" cy="726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145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</p:sldLayoutIdLst>
  <p:txStyles>
    <p:titleStyle>
      <a:lvl1pPr algn="l" defTabSz="575981" rtl="0" eaLnBrk="1" latinLnBrk="0" hangingPunct="1">
        <a:lnSpc>
          <a:spcPct val="90000"/>
        </a:lnSpc>
        <a:spcBef>
          <a:spcPct val="0"/>
        </a:spcBef>
        <a:buNone/>
        <a:defRPr sz="277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3995" indent="-143995" algn="l" defTabSz="575981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1pPr>
      <a:lvl2pPr marL="431985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2pPr>
      <a:lvl3pPr marL="71997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3pPr>
      <a:lvl4pPr marL="100796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29595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58394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87193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15992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44791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9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8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7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95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94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93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92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BDB383CB-24F6-6208-D356-8E80B3D4B709}"/>
              </a:ext>
            </a:extLst>
          </p:cNvPr>
          <p:cNvSpPr txBox="1"/>
          <p:nvPr/>
        </p:nvSpPr>
        <p:spPr>
          <a:xfrm>
            <a:off x="860259" y="1353555"/>
            <a:ext cx="15223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The patients wanted a games console in the activity room to use together on a daily basis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D0F325-89B0-B702-3535-D395EDF83B4A}"/>
              </a:ext>
            </a:extLst>
          </p:cNvPr>
          <p:cNvSpPr txBox="1"/>
          <p:nvPr/>
        </p:nvSpPr>
        <p:spPr>
          <a:xfrm>
            <a:off x="1311442" y="3555884"/>
            <a:ext cx="3116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[ULLSWATER]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8E6329-31EE-CF20-A091-9383F893686D}"/>
              </a:ext>
            </a:extLst>
          </p:cNvPr>
          <p:cNvSpPr txBox="1"/>
          <p:nvPr/>
        </p:nvSpPr>
        <p:spPr>
          <a:xfrm>
            <a:off x="1305566" y="3850660"/>
            <a:ext cx="311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[11/12]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923624-7F75-4F9A-D0C1-F83169827554}"/>
              </a:ext>
            </a:extLst>
          </p:cNvPr>
          <p:cNvSpPr txBox="1"/>
          <p:nvPr/>
        </p:nvSpPr>
        <p:spPr>
          <a:xfrm>
            <a:off x="3376871" y="1353555"/>
            <a:ext cx="16342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 staff member kindly donated a PlayStation 4 with games to the ward so they could play </a:t>
            </a:r>
            <a:r>
              <a:rPr lang="en-GB" sz="120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games together</a:t>
            </a:r>
            <a:endParaRPr lang="en-GB" sz="1200" dirty="0">
              <a:solidFill>
                <a:srgbClr val="003087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73D10F-43A7-0401-2536-8211EE8CB9BB}"/>
              </a:ext>
            </a:extLst>
          </p:cNvPr>
          <p:cNvSpPr txBox="1"/>
          <p:nvPr/>
        </p:nvSpPr>
        <p:spPr>
          <a:xfrm>
            <a:off x="-697831" y="197666"/>
            <a:ext cx="311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41B6E6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October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46E85EC-378A-FE8C-0BFE-4E700461ECFA}"/>
              </a:ext>
            </a:extLst>
          </p:cNvPr>
          <p:cNvSpPr txBox="1"/>
          <p:nvPr/>
        </p:nvSpPr>
        <p:spPr>
          <a:xfrm>
            <a:off x="1680411" y="228444"/>
            <a:ext cx="311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5EB8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November </a:t>
            </a:r>
          </a:p>
        </p:txBody>
      </p:sp>
    </p:spTree>
    <p:extLst>
      <p:ext uri="{BB962C8B-B14F-4D97-AF65-F5344CB8AC3E}">
        <p14:creationId xmlns:p14="http://schemas.microsoft.com/office/powerpoint/2010/main" val="2032776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442</TotalTime>
  <Words>44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ANASTASI, Philip (HUMBER TEACHING NHS FOUNDATION TRUST)</dc:creator>
  <cp:lastModifiedBy>FLYNN, Yvonne (HUMBER TEACHING NHS FOUNDATION TRUST)</cp:lastModifiedBy>
  <cp:revision>10</cp:revision>
  <dcterms:created xsi:type="dcterms:W3CDTF">2023-11-09T15:36:14Z</dcterms:created>
  <dcterms:modified xsi:type="dcterms:W3CDTF">2024-12-20T15:52:21Z</dcterms:modified>
</cp:coreProperties>
</file>