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7" r:id="rId2"/>
    <p:sldId id="258" r:id="rId3"/>
  </p:sldIdLst>
  <p:sldSz cx="5759450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41B6E6"/>
    <a:srgbClr val="00A9CE"/>
    <a:srgbClr val="003087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13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EWRY, Maisie (HUMBER TEACHING NHS FOUNDATION TRUST)" userId="dfa42781-8319-4f42-bd4d-46fa6da88542" providerId="ADAL" clId="{8D22A63B-8060-4130-ABB5-0DB61549DB08}"/>
    <pc:docChg chg="undo custSel addSld delSld modSld">
      <pc:chgData name="DREWRY, Maisie (HUMBER TEACHING NHS FOUNDATION TRUST)" userId="dfa42781-8319-4f42-bd4d-46fa6da88542" providerId="ADAL" clId="{8D22A63B-8060-4130-ABB5-0DB61549DB08}" dt="2025-05-12T12:54:13.196" v="701" actId="20577"/>
      <pc:docMkLst>
        <pc:docMk/>
      </pc:docMkLst>
      <pc:sldChg chg="del">
        <pc:chgData name="DREWRY, Maisie (HUMBER TEACHING NHS FOUNDATION TRUST)" userId="dfa42781-8319-4f42-bd4d-46fa6da88542" providerId="ADAL" clId="{8D22A63B-8060-4130-ABB5-0DB61549DB08}" dt="2025-05-12T12:51:03.352" v="286" actId="2696"/>
        <pc:sldMkLst>
          <pc:docMk/>
          <pc:sldMk cId="2032776493" sldId="256"/>
        </pc:sldMkLst>
      </pc:sldChg>
      <pc:sldChg chg="modSp add mod">
        <pc:chgData name="DREWRY, Maisie (HUMBER TEACHING NHS FOUNDATION TRUST)" userId="dfa42781-8319-4f42-bd4d-46fa6da88542" providerId="ADAL" clId="{8D22A63B-8060-4130-ABB5-0DB61549DB08}" dt="2025-05-12T12:50:58.682" v="285" actId="20577"/>
        <pc:sldMkLst>
          <pc:docMk/>
          <pc:sldMk cId="1810838859" sldId="257"/>
        </pc:sldMkLst>
        <pc:spChg chg="mod">
          <ac:chgData name="DREWRY, Maisie (HUMBER TEACHING NHS FOUNDATION TRUST)" userId="dfa42781-8319-4f42-bd4d-46fa6da88542" providerId="ADAL" clId="{8D22A63B-8060-4130-ABB5-0DB61549DB08}" dt="2025-05-12T12:50:22.378" v="183" actId="13926"/>
          <ac:spMkLst>
            <pc:docMk/>
            <pc:sldMk cId="1810838859" sldId="257"/>
            <ac:spMk id="2" creationId="{01D0F325-89B0-B702-3535-D395EDF83B4A}"/>
          </ac:spMkLst>
        </pc:spChg>
        <pc:spChg chg="mod">
          <ac:chgData name="DREWRY, Maisie (HUMBER TEACHING NHS FOUNDATION TRUST)" userId="dfa42781-8319-4f42-bd4d-46fa6da88542" providerId="ADAL" clId="{8D22A63B-8060-4130-ABB5-0DB61549DB08}" dt="2025-05-12T12:50:16.220" v="182" actId="13926"/>
          <ac:spMkLst>
            <pc:docMk/>
            <pc:sldMk cId="1810838859" sldId="257"/>
            <ac:spMk id="3" creationId="{D68E6329-31EE-CF20-A091-9383F893686D}"/>
          </ac:spMkLst>
        </pc:spChg>
        <pc:spChg chg="mod">
          <ac:chgData name="DREWRY, Maisie (HUMBER TEACHING NHS FOUNDATION TRUST)" userId="dfa42781-8319-4f42-bd4d-46fa6da88542" providerId="ADAL" clId="{8D22A63B-8060-4130-ABB5-0DB61549DB08}" dt="2025-05-12T12:50:58.682" v="285" actId="20577"/>
          <ac:spMkLst>
            <pc:docMk/>
            <pc:sldMk cId="1810838859" sldId="257"/>
            <ac:spMk id="5" creationId="{86923624-7F75-4F9A-D0C1-F83169827554}"/>
          </ac:spMkLst>
        </pc:spChg>
        <pc:spChg chg="mod">
          <ac:chgData name="DREWRY, Maisie (HUMBER TEACHING NHS FOUNDATION TRUST)" userId="dfa42781-8319-4f42-bd4d-46fa6da88542" providerId="ADAL" clId="{8D22A63B-8060-4130-ABB5-0DB61549DB08}" dt="2025-05-12T12:49:16.453" v="23" actId="13926"/>
          <ac:spMkLst>
            <pc:docMk/>
            <pc:sldMk cId="1810838859" sldId="257"/>
            <ac:spMk id="6" creationId="{9B73D10F-43A7-0401-2536-8211EE8CB9BB}"/>
          </ac:spMkLst>
        </pc:spChg>
        <pc:spChg chg="mod">
          <ac:chgData name="DREWRY, Maisie (HUMBER TEACHING NHS FOUNDATION TRUST)" userId="dfa42781-8319-4f42-bd4d-46fa6da88542" providerId="ADAL" clId="{8D22A63B-8060-4130-ABB5-0DB61549DB08}" dt="2025-05-12T12:49:57.229" v="124" actId="13926"/>
          <ac:spMkLst>
            <pc:docMk/>
            <pc:sldMk cId="1810838859" sldId="257"/>
            <ac:spMk id="10" creationId="{BDB383CB-24F6-6208-D356-8E80B3D4B709}"/>
          </ac:spMkLst>
        </pc:spChg>
        <pc:spChg chg="mod">
          <ac:chgData name="DREWRY, Maisie (HUMBER TEACHING NHS FOUNDATION TRUST)" userId="dfa42781-8319-4f42-bd4d-46fa6da88542" providerId="ADAL" clId="{8D22A63B-8060-4130-ABB5-0DB61549DB08}" dt="2025-05-12T12:49:27.339" v="47" actId="13926"/>
          <ac:spMkLst>
            <pc:docMk/>
            <pc:sldMk cId="1810838859" sldId="257"/>
            <ac:spMk id="11" creationId="{246E85EC-378A-FE8C-0BFE-4E700461ECFA}"/>
          </ac:spMkLst>
        </pc:spChg>
      </pc:sldChg>
      <pc:sldChg chg="delSp modSp add del mod">
        <pc:chgData name="DREWRY, Maisie (HUMBER TEACHING NHS FOUNDATION TRUST)" userId="dfa42781-8319-4f42-bd4d-46fa6da88542" providerId="ADAL" clId="{8D22A63B-8060-4130-ABB5-0DB61549DB08}" dt="2025-05-12T12:52:22.749" v="352" actId="2696"/>
        <pc:sldMkLst>
          <pc:docMk/>
          <pc:sldMk cId="3114812835" sldId="258"/>
        </pc:sldMkLst>
        <pc:spChg chg="del mod">
          <ac:chgData name="DREWRY, Maisie (HUMBER TEACHING NHS FOUNDATION TRUST)" userId="dfa42781-8319-4f42-bd4d-46fa6da88542" providerId="ADAL" clId="{8D22A63B-8060-4130-ABB5-0DB61549DB08}" dt="2025-05-12T12:52:19.100" v="351"/>
          <ac:spMkLst>
            <pc:docMk/>
            <pc:sldMk cId="3114812835" sldId="258"/>
            <ac:spMk id="10" creationId="{BDB383CB-24F6-6208-D356-8E80B3D4B709}"/>
          </ac:spMkLst>
        </pc:spChg>
      </pc:sldChg>
      <pc:sldChg chg="modSp add mod">
        <pc:chgData name="DREWRY, Maisie (HUMBER TEACHING NHS FOUNDATION TRUST)" userId="dfa42781-8319-4f42-bd4d-46fa6da88542" providerId="ADAL" clId="{8D22A63B-8060-4130-ABB5-0DB61549DB08}" dt="2025-05-12T12:54:13.196" v="701" actId="20577"/>
        <pc:sldMkLst>
          <pc:docMk/>
          <pc:sldMk cId="3207451299" sldId="258"/>
        </pc:sldMkLst>
        <pc:spChg chg="mod">
          <ac:chgData name="DREWRY, Maisie (HUMBER TEACHING NHS FOUNDATION TRUST)" userId="dfa42781-8319-4f42-bd4d-46fa6da88542" providerId="ADAL" clId="{8D22A63B-8060-4130-ABB5-0DB61549DB08}" dt="2025-05-12T12:54:13.196" v="701" actId="20577"/>
          <ac:spMkLst>
            <pc:docMk/>
            <pc:sldMk cId="3207451299" sldId="258"/>
            <ac:spMk id="5" creationId="{86923624-7F75-4F9A-D0C1-F83169827554}"/>
          </ac:spMkLst>
        </pc:spChg>
        <pc:spChg chg="mod">
          <ac:chgData name="DREWRY, Maisie (HUMBER TEACHING NHS FOUNDATION TRUST)" userId="dfa42781-8319-4f42-bd4d-46fa6da88542" providerId="ADAL" clId="{8D22A63B-8060-4130-ABB5-0DB61549DB08}" dt="2025-05-12T12:53:23.474" v="581" actId="20577"/>
          <ac:spMkLst>
            <pc:docMk/>
            <pc:sldMk cId="3207451299" sldId="258"/>
            <ac:spMk id="10" creationId="{BDB383CB-24F6-6208-D356-8E80B3D4B70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CC3D4260-262B-CFEC-5A5F-2844767578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227221-2BF6-FBFD-7413-691CFF61C4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0" y="8826"/>
            <a:ext cx="1246875" cy="767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DC295C-40E6-01A4-668A-0B5D5E6877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1" y="3535798"/>
            <a:ext cx="795646" cy="7269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B9FC61-88CB-F5F4-7DE6-25BE4F48446A}"/>
              </a:ext>
            </a:extLst>
          </p:cNvPr>
          <p:cNvSpPr/>
          <p:nvPr userDrawn="1"/>
        </p:nvSpPr>
        <p:spPr>
          <a:xfrm>
            <a:off x="18315" y="56844"/>
            <a:ext cx="2213811" cy="547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A29EA5E-CB24-D450-C995-4B2823947DB6}"/>
              </a:ext>
            </a:extLst>
          </p:cNvPr>
          <p:cNvSpPr/>
          <p:nvPr userDrawn="1"/>
        </p:nvSpPr>
        <p:spPr>
          <a:xfrm>
            <a:off x="673768" y="1022683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D4602F-4BC8-D037-2578-9D5E97BB8DCF}"/>
              </a:ext>
            </a:extLst>
          </p:cNvPr>
          <p:cNvSpPr/>
          <p:nvPr userDrawn="1"/>
        </p:nvSpPr>
        <p:spPr>
          <a:xfrm>
            <a:off x="3196726" y="1158165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CD77C0-02A8-86FC-2F8B-3B00291114CB}"/>
              </a:ext>
            </a:extLst>
          </p:cNvPr>
          <p:cNvSpPr txBox="1"/>
          <p:nvPr userDrawn="1"/>
        </p:nvSpPr>
        <p:spPr>
          <a:xfrm>
            <a:off x="234624" y="401603"/>
            <a:ext cx="207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9BAF68-E688-A790-5A3F-721F1D93142F}"/>
              </a:ext>
            </a:extLst>
          </p:cNvPr>
          <p:cNvSpPr txBox="1"/>
          <p:nvPr userDrawn="1"/>
        </p:nvSpPr>
        <p:spPr>
          <a:xfrm>
            <a:off x="2757246" y="401212"/>
            <a:ext cx="1826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…We Did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BBB70F-F5C3-A454-4397-D60C7828E25A}"/>
              </a:ext>
            </a:extLst>
          </p:cNvPr>
          <p:cNvSpPr/>
          <p:nvPr userDrawn="1"/>
        </p:nvSpPr>
        <p:spPr>
          <a:xfrm>
            <a:off x="0" y="4262744"/>
            <a:ext cx="5759450" cy="113688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4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5B0ED535-9330-CA79-F211-A62759A2FC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A72DBC-65FA-31DC-F2D3-1C11690AB0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6" y="20858"/>
            <a:ext cx="1246875" cy="7679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C5CDD4-21A0-2218-8CB6-E6832F8CAA7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" y="3529782"/>
            <a:ext cx="795646" cy="72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4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DB383CB-24F6-6208-D356-8E80B3D4B709}"/>
              </a:ext>
            </a:extLst>
          </p:cNvPr>
          <p:cNvSpPr txBox="1"/>
          <p:nvPr/>
        </p:nvSpPr>
        <p:spPr>
          <a:xfrm>
            <a:off x="860259" y="1353555"/>
            <a:ext cx="1774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Group Activities and trips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D0F325-89B0-B702-3535-D395EDF83B4A}"/>
              </a:ext>
            </a:extLst>
          </p:cNvPr>
          <p:cNvSpPr txBox="1"/>
          <p:nvPr/>
        </p:nvSpPr>
        <p:spPr>
          <a:xfrm>
            <a:off x="1311442" y="3555884"/>
            <a:ext cx="311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Pine 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8E6329-31EE-CF20-A091-9383F893686D}"/>
              </a:ext>
            </a:extLst>
          </p:cNvPr>
          <p:cNvSpPr txBox="1"/>
          <p:nvPr/>
        </p:nvSpPr>
        <p:spPr>
          <a:xfrm>
            <a:off x="1305566" y="3850660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23624-7F75-4F9A-D0C1-F83169827554}"/>
              </a:ext>
            </a:extLst>
          </p:cNvPr>
          <p:cNvSpPr txBox="1"/>
          <p:nvPr/>
        </p:nvSpPr>
        <p:spPr>
          <a:xfrm>
            <a:off x="3376871" y="1353555"/>
            <a:ext cx="1634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trips and walking groups organised between OT and Ward Staff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3D10F-43A7-0401-2536-8211EE8CB9BB}"/>
              </a:ext>
            </a:extLst>
          </p:cNvPr>
          <p:cNvSpPr txBox="1"/>
          <p:nvPr/>
        </p:nvSpPr>
        <p:spPr>
          <a:xfrm>
            <a:off x="-697831" y="181450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41B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6E85EC-378A-FE8C-0BFE-4E700461ECFA}"/>
              </a:ext>
            </a:extLst>
          </p:cNvPr>
          <p:cNvSpPr txBox="1"/>
          <p:nvPr/>
        </p:nvSpPr>
        <p:spPr>
          <a:xfrm>
            <a:off x="1680411" y="228444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</a:t>
            </a:r>
          </a:p>
        </p:txBody>
      </p:sp>
    </p:spTree>
    <p:extLst>
      <p:ext uri="{BB962C8B-B14F-4D97-AF65-F5344CB8AC3E}">
        <p14:creationId xmlns:p14="http://schemas.microsoft.com/office/powerpoint/2010/main" val="1810838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DB383CB-24F6-6208-D356-8E80B3D4B709}"/>
              </a:ext>
            </a:extLst>
          </p:cNvPr>
          <p:cNvSpPr txBox="1"/>
          <p:nvPr/>
        </p:nvSpPr>
        <p:spPr>
          <a:xfrm>
            <a:off x="860259" y="1353555"/>
            <a:ext cx="17746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Ward BBQ organised and catering to everyone’s likes and needs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D0F325-89B0-B702-3535-D395EDF83B4A}"/>
              </a:ext>
            </a:extLst>
          </p:cNvPr>
          <p:cNvSpPr txBox="1"/>
          <p:nvPr/>
        </p:nvSpPr>
        <p:spPr>
          <a:xfrm>
            <a:off x="1311442" y="3555884"/>
            <a:ext cx="311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Pine 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8E6329-31EE-CF20-A091-9383F893686D}"/>
              </a:ext>
            </a:extLst>
          </p:cNvPr>
          <p:cNvSpPr txBox="1"/>
          <p:nvPr/>
        </p:nvSpPr>
        <p:spPr>
          <a:xfrm>
            <a:off x="1305566" y="3850660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23624-7F75-4F9A-D0C1-F83169827554}"/>
              </a:ext>
            </a:extLst>
          </p:cNvPr>
          <p:cNvSpPr txBox="1"/>
          <p:nvPr/>
        </p:nvSpPr>
        <p:spPr>
          <a:xfrm>
            <a:off x="3376871" y="1353555"/>
            <a:ext cx="1634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for the BBQ planned and service users to provide a list of likes</a:t>
            </a:r>
            <a:r>
              <a:rPr lang="en-GB" sz="120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/dietary needs</a:t>
            </a:r>
            <a:endParaRPr lang="en-GB" sz="1200" dirty="0">
              <a:solidFill>
                <a:srgbClr val="0030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3D10F-43A7-0401-2536-8211EE8CB9BB}"/>
              </a:ext>
            </a:extLst>
          </p:cNvPr>
          <p:cNvSpPr txBox="1"/>
          <p:nvPr/>
        </p:nvSpPr>
        <p:spPr>
          <a:xfrm>
            <a:off x="-697831" y="181450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41B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6E85EC-378A-FE8C-0BFE-4E700461ECFA}"/>
              </a:ext>
            </a:extLst>
          </p:cNvPr>
          <p:cNvSpPr txBox="1"/>
          <p:nvPr/>
        </p:nvSpPr>
        <p:spPr>
          <a:xfrm>
            <a:off x="1680411" y="228444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</a:t>
            </a:r>
          </a:p>
        </p:txBody>
      </p:sp>
    </p:spTree>
    <p:extLst>
      <p:ext uri="{BB962C8B-B14F-4D97-AF65-F5344CB8AC3E}">
        <p14:creationId xmlns:p14="http://schemas.microsoft.com/office/powerpoint/2010/main" val="3207451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447</TotalTime>
  <Words>55</Words>
  <Application>Microsoft Office PowerPoint</Application>
  <PresentationFormat>Custom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ANASTASI, Philip (HUMBER TEACHING NHS FOUNDATION TRUST)</dc:creator>
  <cp:lastModifiedBy>DREWRY, Maisie (HUMBER TEACHING NHS FOUNDATION TRUST)</cp:lastModifiedBy>
  <cp:revision>9</cp:revision>
  <dcterms:created xsi:type="dcterms:W3CDTF">2023-11-09T15:36:14Z</dcterms:created>
  <dcterms:modified xsi:type="dcterms:W3CDTF">2025-05-12T12:54:18Z</dcterms:modified>
</cp:coreProperties>
</file>