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8" y="1424189"/>
            <a:ext cx="1774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[During the patient November community meetings, patients asked for a Christmas </a:t>
            </a:r>
          </a:p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Activity planner/timetable]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[Forensic 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[December 2024]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453783" y="1475893"/>
            <a:ext cx="16342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[Collectively </a:t>
            </a:r>
            <a:r>
              <a:rPr lang="en-GB" sz="120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created Planner and </a:t>
            </a:r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had a first Christmas themed activity on 08/12/2024.]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-697831" y="197666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[November 2024]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6E85EC-378A-FE8C-0BFE-4E700461ECFA}"/>
              </a:ext>
            </a:extLst>
          </p:cNvPr>
          <p:cNvSpPr txBox="1"/>
          <p:nvPr/>
        </p:nvSpPr>
        <p:spPr>
          <a:xfrm>
            <a:off x="1680411" y="228444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5EB8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[December  2024 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499</TotalTime>
  <Words>46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SLACK, Sarah (HUMBER TEACHING NHS FOUNDATION TRUST)</cp:lastModifiedBy>
  <cp:revision>15</cp:revision>
  <dcterms:created xsi:type="dcterms:W3CDTF">2023-11-09T15:36:14Z</dcterms:created>
  <dcterms:modified xsi:type="dcterms:W3CDTF">2024-12-09T13:02:19Z</dcterms:modified>
</cp:coreProperties>
</file>