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684477" y="1404401"/>
            <a:ext cx="17746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“ As the nights get lighter please can you review the time patients need to return from Section 17 leave”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Forensics- Pine 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E6329-31EE-CF20-A091-9383F893686D}"/>
              </a:ext>
            </a:extLst>
          </p:cNvPr>
          <p:cNvSpPr txBox="1"/>
          <p:nvPr/>
        </p:nvSpPr>
        <p:spPr>
          <a:xfrm>
            <a:off x="1305566" y="3850660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February 2024</a:t>
            </a:r>
            <a:endParaRPr lang="en-GB" sz="1400" b="1" dirty="0">
              <a:solidFill>
                <a:srgbClr val="003087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300316" y="1348782"/>
            <a:ext cx="16342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Ensured that the “Hours of Darkness” were a standing item within the weekly MDT meeting to ensure the least restrictive option weekly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697831" y="197666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1680411" y="228444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EB8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February</a:t>
            </a: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449</TotalTime>
  <Words>52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FLYNN, Yvonne (HUMBER TEACHING NHS FOUNDATION TRUST)</cp:lastModifiedBy>
  <cp:revision>10</cp:revision>
  <dcterms:created xsi:type="dcterms:W3CDTF">2023-11-09T15:36:14Z</dcterms:created>
  <dcterms:modified xsi:type="dcterms:W3CDTF">2024-03-01T12:40:28Z</dcterms:modified>
</cp:coreProperties>
</file>