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sldIdLst>
    <p:sldId id="256" r:id="rId2"/>
  </p:sldIdLst>
  <p:sldSz cx="5759450" cy="43195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EB8"/>
    <a:srgbClr val="41B6E6"/>
    <a:srgbClr val="00A9CE"/>
    <a:srgbClr val="003087"/>
    <a:srgbClr val="0072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11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blue and white circles with white text&#10;&#10;Description automatically generated">
            <a:extLst>
              <a:ext uri="{FF2B5EF4-FFF2-40B4-BE49-F238E27FC236}">
                <a16:creationId xmlns:a16="http://schemas.microsoft.com/office/drawing/2014/main" id="{CC3D4260-262B-CFEC-5A5F-2844767578A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759450" cy="431958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9227221-2BF6-FBFD-7413-691CFF61C40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4260" y="8826"/>
            <a:ext cx="1246875" cy="76792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EDC295C-40E6-01A4-668A-0B5D5E68775C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41" y="3535798"/>
            <a:ext cx="795646" cy="726946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65B9FC61-88CB-F5F4-7DE6-25BE4F48446A}"/>
              </a:ext>
            </a:extLst>
          </p:cNvPr>
          <p:cNvSpPr/>
          <p:nvPr userDrawn="1"/>
        </p:nvSpPr>
        <p:spPr>
          <a:xfrm>
            <a:off x="18315" y="56844"/>
            <a:ext cx="2213811" cy="5474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DA29EA5E-CB24-D450-C995-4B2823947DB6}"/>
              </a:ext>
            </a:extLst>
          </p:cNvPr>
          <p:cNvSpPr/>
          <p:nvPr userDrawn="1"/>
        </p:nvSpPr>
        <p:spPr>
          <a:xfrm>
            <a:off x="673768" y="1022683"/>
            <a:ext cx="1888958" cy="185888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DD4602F-4BC8-D037-2578-9D5E97BB8DCF}"/>
              </a:ext>
            </a:extLst>
          </p:cNvPr>
          <p:cNvSpPr/>
          <p:nvPr userDrawn="1"/>
        </p:nvSpPr>
        <p:spPr>
          <a:xfrm>
            <a:off x="3196726" y="1158165"/>
            <a:ext cx="1888958" cy="185888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4CD77C0-02A8-86FC-2F8B-3B00291114CB}"/>
              </a:ext>
            </a:extLst>
          </p:cNvPr>
          <p:cNvSpPr txBox="1"/>
          <p:nvPr userDrawn="1"/>
        </p:nvSpPr>
        <p:spPr>
          <a:xfrm>
            <a:off x="234624" y="401603"/>
            <a:ext cx="20726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Said…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F9BAF68-E688-A790-5A3F-721F1D93142F}"/>
              </a:ext>
            </a:extLst>
          </p:cNvPr>
          <p:cNvSpPr txBox="1"/>
          <p:nvPr userDrawn="1"/>
        </p:nvSpPr>
        <p:spPr>
          <a:xfrm>
            <a:off x="2757246" y="401212"/>
            <a:ext cx="18267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…We Did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9BBB70F-F5C3-A454-4397-D60C7828E25A}"/>
              </a:ext>
            </a:extLst>
          </p:cNvPr>
          <p:cNvSpPr/>
          <p:nvPr userDrawn="1"/>
        </p:nvSpPr>
        <p:spPr>
          <a:xfrm>
            <a:off x="0" y="4262744"/>
            <a:ext cx="5759450" cy="113688"/>
          </a:xfrm>
          <a:prstGeom prst="rect">
            <a:avLst/>
          </a:prstGeom>
          <a:solidFill>
            <a:srgbClr val="0030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2345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blue and white circles with white text&#10;&#10;Description automatically generated">
            <a:extLst>
              <a:ext uri="{FF2B5EF4-FFF2-40B4-BE49-F238E27FC236}">
                <a16:creationId xmlns:a16="http://schemas.microsoft.com/office/drawing/2014/main" id="{5B0ED535-9330-CA79-F211-A62759A2FC9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759450" cy="431958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3A72DBC-65FA-31DC-F2D3-1C11690AB099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4266" y="20858"/>
            <a:ext cx="1246875" cy="76792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EC5CDD4-21A0-2218-8CB6-E6832F8CAA7B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89" y="3529782"/>
            <a:ext cx="795646" cy="726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4145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</p:sldLayoutIdLst>
  <p:txStyles>
    <p:titleStyle>
      <a:lvl1pPr algn="l" defTabSz="575981" rtl="0" eaLnBrk="1" latinLnBrk="0" hangingPunct="1">
        <a:lnSpc>
          <a:spcPct val="90000"/>
        </a:lnSpc>
        <a:spcBef>
          <a:spcPct val="0"/>
        </a:spcBef>
        <a:buNone/>
        <a:defRPr sz="277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3995" indent="-143995" algn="l" defTabSz="575981" rtl="0" eaLnBrk="1" latinLnBrk="0" hangingPunct="1">
        <a:lnSpc>
          <a:spcPct val="90000"/>
        </a:lnSpc>
        <a:spcBef>
          <a:spcPts val="630"/>
        </a:spcBef>
        <a:buFont typeface="Arial" panose="020B0604020202020204" pitchFamily="34" charset="0"/>
        <a:buChar char="•"/>
        <a:defRPr sz="1764" kern="1200">
          <a:solidFill>
            <a:schemeClr val="tx1"/>
          </a:solidFill>
          <a:latin typeface="+mn-lt"/>
          <a:ea typeface="+mn-ea"/>
          <a:cs typeface="+mn-cs"/>
        </a:defRPr>
      </a:lvl1pPr>
      <a:lvl2pPr marL="431985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512" kern="1200">
          <a:solidFill>
            <a:schemeClr val="tx1"/>
          </a:solidFill>
          <a:latin typeface="+mn-lt"/>
          <a:ea typeface="+mn-ea"/>
          <a:cs typeface="+mn-cs"/>
        </a:defRPr>
      </a:lvl2pPr>
      <a:lvl3pPr marL="719976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3pPr>
      <a:lvl4pPr marL="1007966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4pPr>
      <a:lvl5pPr marL="1295956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5pPr>
      <a:lvl6pPr marL="1583947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6pPr>
      <a:lvl7pPr marL="1871937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7pPr>
      <a:lvl8pPr marL="2159927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8pPr>
      <a:lvl9pPr marL="2447917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1pPr>
      <a:lvl2pPr marL="287990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2pPr>
      <a:lvl3pPr marL="575981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3pPr>
      <a:lvl4pPr marL="863971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4pPr>
      <a:lvl5pPr marL="1151961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5pPr>
      <a:lvl6pPr marL="1439951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6pPr>
      <a:lvl7pPr marL="1727942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7pPr>
      <a:lvl8pPr marL="2015932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8pPr>
      <a:lvl9pPr marL="2303922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BDB383CB-24F6-6208-D356-8E80B3D4B709}"/>
              </a:ext>
            </a:extLst>
          </p:cNvPr>
          <p:cNvSpPr txBox="1"/>
          <p:nvPr/>
        </p:nvSpPr>
        <p:spPr>
          <a:xfrm>
            <a:off x="860259" y="1353555"/>
            <a:ext cx="17746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03087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[Can we have an easy read version of the Use of force policy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1D0F325-89B0-B702-3535-D395EDF83B4A}"/>
              </a:ext>
            </a:extLst>
          </p:cNvPr>
          <p:cNvSpPr txBox="1"/>
          <p:nvPr/>
        </p:nvSpPr>
        <p:spPr>
          <a:xfrm>
            <a:off x="1311442" y="3555884"/>
            <a:ext cx="31161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003087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[Forensic]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68E6329-31EE-CF20-A091-9383F893686D}"/>
              </a:ext>
            </a:extLst>
          </p:cNvPr>
          <p:cNvSpPr txBox="1"/>
          <p:nvPr/>
        </p:nvSpPr>
        <p:spPr>
          <a:xfrm>
            <a:off x="1305566" y="3850660"/>
            <a:ext cx="31161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003087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[Dec/2024]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6923624-7F75-4F9A-D0C1-F83169827554}"/>
              </a:ext>
            </a:extLst>
          </p:cNvPr>
          <p:cNvSpPr txBox="1"/>
          <p:nvPr/>
        </p:nvSpPr>
        <p:spPr>
          <a:xfrm>
            <a:off x="3376871" y="1353555"/>
            <a:ext cx="163428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03087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[Easy read version of the use of force policy obtained from mental health legislation and shared across the service/ division.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B73D10F-43A7-0401-2536-8211EE8CB9BB}"/>
              </a:ext>
            </a:extLst>
          </p:cNvPr>
          <p:cNvSpPr txBox="1"/>
          <p:nvPr/>
        </p:nvSpPr>
        <p:spPr>
          <a:xfrm>
            <a:off x="-697831" y="197666"/>
            <a:ext cx="31161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41B6E6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[December 24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46E85EC-378A-FE8C-0BFE-4E700461ECFA}"/>
              </a:ext>
            </a:extLst>
          </p:cNvPr>
          <p:cNvSpPr txBox="1"/>
          <p:nvPr/>
        </p:nvSpPr>
        <p:spPr>
          <a:xfrm>
            <a:off x="1680411" y="228444"/>
            <a:ext cx="31161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005EB8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[December 24</a:t>
            </a:r>
          </a:p>
        </p:txBody>
      </p:sp>
    </p:spTree>
    <p:extLst>
      <p:ext uri="{BB962C8B-B14F-4D97-AF65-F5344CB8AC3E}">
        <p14:creationId xmlns:p14="http://schemas.microsoft.com/office/powerpoint/2010/main" val="20327764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445</TotalTime>
  <Words>51</Words>
  <Application>Microsoft Office PowerPoint</Application>
  <PresentationFormat>Custom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ANASTASI, Philip (HUMBER TEACHING NHS FOUNDATION TRUST)</dc:creator>
  <cp:lastModifiedBy>FLYNN, Yvonne (HUMBER TEACHING NHS FOUNDATION TRUST)</cp:lastModifiedBy>
  <cp:revision>10</cp:revision>
  <dcterms:created xsi:type="dcterms:W3CDTF">2023-11-09T15:36:14Z</dcterms:created>
  <dcterms:modified xsi:type="dcterms:W3CDTF">2025-01-07T14:19:57Z</dcterms:modified>
</cp:coreProperties>
</file>